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Közepesen sötét stílus 2 – 1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Közepesen sötét stílus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Közepesen sötét stílus 2 – 2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Közepesen sötét stílus 2 – 3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Közepesen sötét stílus 2 – 4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Közepesen sötét stílus 2 – 5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D5ABB26-0587-4C30-8999-92F81FD0307C}" styleName="Stílus és rács nélkül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Téma alapján készült stílus 1 – 1. jelölőszín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18603FDC-E32A-4AB5-989C-0864C3EAD2B8}" styleName="Téma alapján készült stílus 2 – 2. jelölőszín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9012ECD-51FC-41F1-AA8D-1B2483CD663E}" styleName="Világos stílus 2 – 1. jelölőszín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5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035040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300775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253507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74866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424190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945627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587606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483851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858506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183012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861947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6E045F-BF2D-44D5-8621-037C5787F1E3}" type="datetimeFigureOut">
              <a:rPr lang="hu-HU" smtClean="0"/>
              <a:t>2014.12.05.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6AC678-D992-475C-9BFF-4F70EE48C82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863518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áblázat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2673943"/>
              </p:ext>
            </p:extLst>
          </p:nvPr>
        </p:nvGraphicFramePr>
        <p:xfrm>
          <a:off x="611560" y="764704"/>
          <a:ext cx="2880320" cy="1381760"/>
        </p:xfrm>
        <a:graphic>
          <a:graphicData uri="http://schemas.openxmlformats.org/drawingml/2006/table">
            <a:tbl>
              <a:tblPr firstRow="1" bandRow="1">
                <a:tableStyleId>{69012ECD-51FC-41F1-AA8D-1B2483CD663E}</a:tableStyleId>
              </a:tblPr>
              <a:tblGrid>
                <a:gridCol w="2880320"/>
              </a:tblGrid>
              <a:tr h="370840">
                <a:tc>
                  <a:txBody>
                    <a:bodyPr/>
                    <a:lstStyle/>
                    <a:p>
                      <a:r>
                        <a:rPr lang="hu-HU" dirty="0" err="1" smtClean="0"/>
                        <a:t>Table</a:t>
                      </a:r>
                      <a:r>
                        <a:rPr lang="hu-HU" baseline="0" dirty="0" smtClean="0"/>
                        <a:t> </a:t>
                      </a:r>
                      <a:r>
                        <a:rPr lang="hu-HU" baseline="0" dirty="0" err="1" smtClean="0"/>
                        <a:t>with</a:t>
                      </a:r>
                      <a:r>
                        <a:rPr lang="hu-HU" baseline="0" dirty="0" smtClean="0"/>
                        <a:t> </a:t>
                      </a:r>
                      <a:r>
                        <a:rPr lang="hu-HU" baseline="0" dirty="0" err="1" smtClean="0"/>
                        <a:t>blue</a:t>
                      </a:r>
                      <a:r>
                        <a:rPr lang="hu-HU" baseline="0" dirty="0" smtClean="0"/>
                        <a:t> </a:t>
                      </a:r>
                      <a:r>
                        <a:rPr lang="hu-HU" baseline="0" dirty="0" err="1" smtClean="0"/>
                        <a:t>background</a:t>
                      </a:r>
                      <a:r>
                        <a:rPr lang="hu-HU" baseline="0" dirty="0" smtClean="0"/>
                        <a:t> </a:t>
                      </a:r>
                      <a:r>
                        <a:rPr lang="hu-HU" baseline="0" dirty="0" err="1" smtClean="0"/>
                        <a:t>in</a:t>
                      </a:r>
                      <a:r>
                        <a:rPr lang="hu-HU" baseline="0" dirty="0" smtClean="0"/>
                        <a:t> </a:t>
                      </a:r>
                      <a:r>
                        <a:rPr lang="hu-HU" baseline="0" dirty="0" err="1" smtClean="0"/>
                        <a:t>the</a:t>
                      </a:r>
                      <a:r>
                        <a:rPr lang="hu-HU" baseline="0" dirty="0" smtClean="0"/>
                        <a:t> </a:t>
                      </a:r>
                      <a:r>
                        <a:rPr lang="hu-HU" baseline="0" dirty="0" err="1" smtClean="0"/>
                        <a:t>first</a:t>
                      </a:r>
                      <a:r>
                        <a:rPr lang="hu-HU" baseline="0" dirty="0" smtClean="0"/>
                        <a:t> </a:t>
                      </a:r>
                      <a:r>
                        <a:rPr lang="hu-HU" baseline="0" dirty="0" err="1" smtClean="0"/>
                        <a:t>row</a:t>
                      </a:r>
                      <a:r>
                        <a:rPr lang="hu-HU" baseline="0" dirty="0" smtClean="0"/>
                        <a:t>.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786127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9</Words>
  <Application>Microsoft Office PowerPoint</Application>
  <PresentationFormat>Diavetítés a képernyőre (4:3 oldalarány)</PresentationFormat>
  <Paragraphs>1</Paragraphs>
  <Slides>1</Slides>
  <Notes>0</Notes>
  <HiddenSlides>0</HiddenSlides>
  <MMClips>0</MMClips>
  <ScaleCrop>false</ScaleCrop>
  <HeadingPairs>
    <vt:vector size="4" baseType="variant"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2" baseType="lpstr">
      <vt:lpstr>Office-téma</vt:lpstr>
      <vt:lpstr>PowerPoint bemutató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zolnai</dc:creator>
  <cp:lastModifiedBy>zolnai</cp:lastModifiedBy>
  <cp:revision>1</cp:revision>
  <dcterms:created xsi:type="dcterms:W3CDTF">2014-12-05T16:37:59Z</dcterms:created>
  <dcterms:modified xsi:type="dcterms:W3CDTF">2014-12-05T16:40:30Z</dcterms:modified>
</cp:coreProperties>
</file>

<file path=docProps/thumbnail.jpeg>
</file>