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93" d="100"/>
          <a:sy n="93" d="100"/>
        </p:scale>
        <p:origin x="102" y="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1" Type="http://schemas.openxmlformats.org/officeDocument/2006/relationships/slideMaster" Target="slideMasters/slideMaster1.xml" /><Relationship Id="rId5" Type="http://schemas.openxmlformats.org/officeDocument/2006/relationships/viewProps" Target="viewProps.xml" /><Relationship Id="rId4" Type="http://schemas.openxmlformats.org/officeDocument/2006/relationships/presProps" Target="presProps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2.xml" /><Relationship Id="rId3" Type="http://schemas.openxmlformats.org/officeDocument/2006/relationships/slide" Target="slide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Title</vt:lpstr>
      <vt:lpstr>Slide 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2018-02-19T20:28:42Z</dcterms:created>
  <dcterms:modified xsi:type="dcterms:W3CDTF">2018-02-19T20:28:42Z</dcterms:modified>
</cp:coreProperties>
</file>