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70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68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240256"/>
            <a:ext cx="753668" cy="5948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358237"/>
            <a:ext cx="748080" cy="354279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